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345" r:id="rId5"/>
    <p:sldId id="347" r:id="rId6"/>
    <p:sldId id="348" r:id="rId7"/>
    <p:sldId id="34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IBS2.2 Gebouwen en terreinen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Start gemaakt aan de opdracht</a:t>
            </a:r>
          </a:p>
          <a:p>
            <a:pPr lvl="1"/>
            <a:r>
              <a:rPr lang="nl-NL" dirty="0" smtClean="0"/>
              <a:t>Inhoudsopgave gemaakt</a:t>
            </a:r>
          </a:p>
          <a:p>
            <a:pPr lvl="1"/>
            <a:r>
              <a:rPr lang="nl-NL" dirty="0" smtClean="0"/>
              <a:t>Teelt gekozen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Verslag vullen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268760"/>
            <a:ext cx="60388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43466"/>
            <a:ext cx="5112568" cy="480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54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840760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Kies een trekker + werktuig die je gebruikt in je verslag</a:t>
            </a:r>
          </a:p>
          <a:p>
            <a:pPr lvl="1"/>
            <a:r>
              <a:rPr lang="nl-NL" dirty="0" smtClean="0"/>
              <a:t>Maak een foto</a:t>
            </a:r>
          </a:p>
          <a:p>
            <a:pPr lvl="1"/>
            <a:r>
              <a:rPr lang="nl-NL" dirty="0" smtClean="0"/>
              <a:t>Pak het Excelbestand erbij</a:t>
            </a:r>
          </a:p>
          <a:p>
            <a:pPr lvl="1"/>
            <a:r>
              <a:rPr lang="nl-NL" dirty="0" smtClean="0"/>
              <a:t>Probeer het in te vullen</a:t>
            </a:r>
          </a:p>
          <a:p>
            <a:pPr lvl="2"/>
            <a:r>
              <a:rPr lang="nl-NL" dirty="0" smtClean="0"/>
              <a:t>Weet wat je dus na moet vragen.</a:t>
            </a:r>
          </a:p>
          <a:p>
            <a:r>
              <a:rPr lang="nl-NL" dirty="0" smtClean="0"/>
              <a:t>In het verslag</a:t>
            </a:r>
          </a:p>
          <a:p>
            <a:pPr lvl="1"/>
            <a:r>
              <a:rPr lang="nl-NL" dirty="0" smtClean="0"/>
              <a:t>Foto</a:t>
            </a:r>
          </a:p>
          <a:p>
            <a:pPr lvl="1" algn="ctr"/>
            <a:r>
              <a:rPr lang="nl-NL" dirty="0" smtClean="0"/>
              <a:t>Twee </a:t>
            </a:r>
            <a:r>
              <a:rPr lang="nl-NL" dirty="0" err="1" smtClean="0"/>
              <a:t>Excelscreenshots</a:t>
            </a:r>
            <a:r>
              <a:rPr lang="nl-NL" dirty="0" smtClean="0"/>
              <a:t> (trekker + werktuig)</a:t>
            </a:r>
          </a:p>
          <a:p>
            <a:pPr lvl="1"/>
            <a:r>
              <a:rPr lang="nl-NL" dirty="0" smtClean="0"/>
              <a:t>Uitleg</a:t>
            </a:r>
          </a:p>
          <a:p>
            <a:pPr lvl="1"/>
            <a:r>
              <a:rPr lang="nl-NL" dirty="0" smtClean="0"/>
              <a:t>Navraag/analyse van het tarief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786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we nog hoe we het in moeten vullen?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8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 van 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Inleveren van je verslag tot nu toe.</a:t>
            </a:r>
          </a:p>
          <a:p>
            <a:pPr lvl="1"/>
            <a:r>
              <a:rPr lang="nl-NL" dirty="0" smtClean="0"/>
              <a:t>Inhoudsopgave klopt</a:t>
            </a:r>
          </a:p>
          <a:p>
            <a:pPr lvl="1"/>
            <a:r>
              <a:rPr lang="nl-NL" dirty="0" smtClean="0"/>
              <a:t>Keuze teelt is gevuld</a:t>
            </a:r>
          </a:p>
          <a:p>
            <a:pPr lvl="1"/>
            <a:r>
              <a:rPr lang="nl-NL" dirty="0" smtClean="0"/>
              <a:t>Begin aan tariefberekening</a:t>
            </a:r>
          </a:p>
          <a:p>
            <a:pPr lvl="1"/>
            <a:r>
              <a:rPr lang="nl-NL" dirty="0" smtClean="0"/>
              <a:t>Los in het mailtje:</a:t>
            </a:r>
          </a:p>
          <a:p>
            <a:pPr lvl="2"/>
            <a:r>
              <a:rPr lang="nl-NL" dirty="0" smtClean="0"/>
              <a:t>De info die je nog moet navragen.</a:t>
            </a:r>
          </a:p>
          <a:p>
            <a:pPr lvl="3"/>
            <a:r>
              <a:rPr lang="nl-NL" dirty="0" smtClean="0"/>
              <a:t>Voor de bemesting</a:t>
            </a:r>
          </a:p>
          <a:p>
            <a:pPr lvl="3"/>
            <a:r>
              <a:rPr lang="nl-NL" dirty="0" smtClean="0"/>
              <a:t>Tarieven van werkzaamheden</a:t>
            </a:r>
          </a:p>
          <a:p>
            <a:pPr lvl="3"/>
            <a:r>
              <a:rPr lang="nl-NL" dirty="0" smtClean="0"/>
              <a:t>Voor de tariefberekening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13388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139</Words>
  <Application>Microsoft Office PowerPoint</Application>
  <PresentationFormat>Diavoorstelling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Wat hebben we</vt:lpstr>
      <vt:lpstr>De opdracht</vt:lpstr>
      <vt:lpstr>Tariefberekening</vt:lpstr>
      <vt:lpstr>Herhaling Excel</vt:lpstr>
      <vt:lpstr>Eind van deze les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49</cp:revision>
  <dcterms:created xsi:type="dcterms:W3CDTF">2013-11-15T15:05:42Z</dcterms:created>
  <dcterms:modified xsi:type="dcterms:W3CDTF">2020-01-08T20:53:38Z</dcterms:modified>
</cp:coreProperties>
</file>